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491" r:id="rId2"/>
    <p:sldId id="530" r:id="rId3"/>
    <p:sldId id="560" r:id="rId4"/>
    <p:sldId id="561" r:id="rId5"/>
    <p:sldId id="562" r:id="rId6"/>
    <p:sldId id="563" r:id="rId7"/>
    <p:sldId id="564" r:id="rId8"/>
    <p:sldId id="513" r:id="rId9"/>
    <p:sldId id="557" r:id="rId10"/>
    <p:sldId id="558" r:id="rId11"/>
    <p:sldId id="559" r:id="rId12"/>
    <p:sldId id="545" r:id="rId13"/>
    <p:sldId id="527" r:id="rId14"/>
    <p:sldId id="399" r:id="rId15"/>
    <p:sldId id="529" r:id="rId16"/>
    <p:sldId id="481" r:id="rId17"/>
    <p:sldId id="4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414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6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1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2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7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6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5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3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3.png"/><Relationship Id="rId4" Type="http://schemas.openxmlformats.org/officeDocument/2006/relationships/image" Target="../media/image3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hyperlink" Target="https://github.com/soyuztechnologies/CapgeminiODataTraining/blob/master/Day%202/GetEntitySet.tx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hyperlink" Target="http://stcfin.st.com:8021/sap/opu/odata/sap/Z_FIRST_SRV/?$format=x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2/GETEntity%20(Single%20Record)%20Method.txt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3/CreateEntity(Post%20call).txt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3.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93564" y="13839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8" name="Arrow: Chevron 11">
            <a:extLst>
              <a:ext uri="{FF2B5EF4-FFF2-40B4-BE49-F238E27FC236}">
                <a16:creationId xmlns:a16="http://schemas.microsoft.com/office/drawing/2014/main" xmlns="" id="{B66BC43F-C2DE-4FFE-B00E-41570408B619}"/>
              </a:ext>
            </a:extLst>
          </p:cNvPr>
          <p:cNvSpPr/>
          <p:nvPr/>
        </p:nvSpPr>
        <p:spPr>
          <a:xfrm>
            <a:off x="6354618" y="3583005"/>
            <a:ext cx="784311" cy="12429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0904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42764" y="1358573"/>
            <a:ext cx="712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GetEntity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64" y="2318327"/>
            <a:ext cx="5584854" cy="4017818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7" y="23183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Chevron 5">
            <a:extLst>
              <a:ext uri="{FF2B5EF4-FFF2-40B4-BE49-F238E27FC236}">
                <a16:creationId xmlns:a16="http://schemas.microsoft.com/office/drawing/2014/main" xmlns="" id="{8B47E876-26E0-4C7C-BB66-429D188B8C23}"/>
              </a:ext>
            </a:extLst>
          </p:cNvPr>
          <p:cNvSpPr/>
          <p:nvPr/>
        </p:nvSpPr>
        <p:spPr>
          <a:xfrm>
            <a:off x="6011718" y="3609947"/>
            <a:ext cx="776556" cy="13049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853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42764" y="14347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Send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27" y="1854905"/>
            <a:ext cx="11094352" cy="4480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7039E65-3F8A-4E49-868C-54AE397B52FE}"/>
              </a:ext>
            </a:extLst>
          </p:cNvPr>
          <p:cNvSpPr txBox="1"/>
          <p:nvPr/>
        </p:nvSpPr>
        <p:spPr>
          <a:xfrm>
            <a:off x="236364" y="64782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Vector | Businessman planning events, deadlines and age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232694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3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Register OData Service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Product, Supplier – GET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ENTITYSET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Perform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reate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Payload &amp; Test in GW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Register </a:t>
            </a:r>
            <a:r>
              <a:rPr lang="en-IN" sz="3600" dirty="0" smtClean="0">
                <a:latin typeface="Cooper Black" panose="0208090404030B020404" pitchFamily="18" charset="0"/>
              </a:rPr>
              <a:t>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80864" y="978292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396589"/>
            <a:ext cx="4214002" cy="2398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36" y="1396589"/>
            <a:ext cx="5072242" cy="23984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437" y="4469062"/>
            <a:ext cx="5072241" cy="2061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71" y="4469062"/>
            <a:ext cx="4214002" cy="1860734"/>
          </a:xfrm>
          <a:prstGeom prst="rect">
            <a:avLst/>
          </a:prstGeom>
        </p:spPr>
      </p:pic>
      <p:sp>
        <p:nvSpPr>
          <p:cNvPr id="23" name="Arrow: Chevron 14">
            <a:extLst>
              <a:ext uri="{FF2B5EF4-FFF2-40B4-BE49-F238E27FC236}">
                <a16:creationId xmlns=""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4940300" y="1953863"/>
            <a:ext cx="980213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15">
            <a:extLst>
              <a:ext uri="{FF2B5EF4-FFF2-40B4-BE49-F238E27FC236}">
                <a16:creationId xmlns=""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4940300" y="4757500"/>
            <a:ext cx="980212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6">
            <a:extLst>
              <a:ext uri="{FF2B5EF4-FFF2-40B4-BE49-F238E27FC236}">
                <a16:creationId xmlns=""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468220" y="3393582"/>
            <a:ext cx="729489" cy="13337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61154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2174797" y="23606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624631" y="26748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510831" y="26748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8" name="Speech Bubble: Rectangle 10">
            <a:extLst>
              <a:ext uri="{FF2B5EF4-FFF2-40B4-BE49-F238E27FC236}">
                <a16:creationId xmlns=""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797524" y="22098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20" name="Speech Bubble: Rectangle 11">
            <a:extLst>
              <a:ext uri="{FF2B5EF4-FFF2-40B4-BE49-F238E27FC236}">
                <a16:creationId xmlns=""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9116363" y="22098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smtClean="0"/>
              <a:t>Entityset </a:t>
            </a:r>
            <a:r>
              <a:rPr lang="en-US" sz="900" dirty="0"/>
              <a:t>is called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587031" y="28989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&quot;Not Allowed&quot; Symbol 13">
            <a:extLst>
              <a:ext uri="{FF2B5EF4-FFF2-40B4-BE49-F238E27FC236}">
                <a16:creationId xmlns=""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587031" y="27620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2397724" y="40830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6396531" y="40470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F8E842A6-5CB0-4BD5-AAFF-D47E9DDE20EE}"/>
              </a:ext>
            </a:extLst>
          </p:cNvPr>
          <p:cNvCxnSpPr>
            <a:stCxn id="26" idx="0"/>
            <a:endCxn id="16" idx="2"/>
          </p:cNvCxnSpPr>
          <p:nvPr/>
        </p:nvCxnSpPr>
        <p:spPr>
          <a:xfrm flipH="1" flipV="1">
            <a:off x="3958131" y="32082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358F4FC-FD49-4595-882F-8D3880421290}"/>
              </a:ext>
            </a:extLst>
          </p:cNvPr>
          <p:cNvCxnSpPr>
            <a:stCxn id="27" idx="0"/>
            <a:endCxn id="17" idx="2"/>
          </p:cNvCxnSpPr>
          <p:nvPr/>
        </p:nvCxnSpPr>
        <p:spPr>
          <a:xfrm flipV="1">
            <a:off x="7958631" y="32082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4697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53471" y="10398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=""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306291" y="2020799"/>
            <a:ext cx="723239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=""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23" name="Connector: Elbow 17">
            <a:extLst>
              <a:ext uri="{FF2B5EF4-FFF2-40B4-BE49-F238E27FC236}">
                <a16:creationId xmlns="" xmlns:a16="http://schemas.microsoft.com/office/drawing/2014/main" id="{9E9C509C-650A-441E-A466-FDDF8904D63C}"/>
              </a:ext>
            </a:extLst>
          </p:cNvPr>
          <p:cNvCxnSpPr>
            <a:cxnSpLocks/>
            <a:stCxn id="17" idx="3"/>
            <a:endCxn id="20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2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816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22428" y="10737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03" y="1687602"/>
            <a:ext cx="3653847" cy="26043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28" y="1562700"/>
            <a:ext cx="4090841" cy="2854158"/>
          </a:xfrm>
          <a:prstGeom prst="rect">
            <a:avLst/>
          </a:prstGeom>
        </p:spPr>
      </p:pic>
      <p:sp>
        <p:nvSpPr>
          <p:cNvPr id="18" name="Arrow: Chevron 10">
            <a:extLst>
              <a:ext uri="{FF2B5EF4-FFF2-40B4-BE49-F238E27FC236}">
                <a16:creationId xmlns=""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622515" y="2322013"/>
            <a:ext cx="1155123" cy="136098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=""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695" y="4561899"/>
            <a:ext cx="6970074" cy="18445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3070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</a:t>
            </a:r>
            <a:r>
              <a:rPr lang="en-US" dirty="0" smtClean="0"/>
              <a:t>Service URL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2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387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GetEntity(Single Record)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68164" y="1153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1661348"/>
            <a:ext cx="5201785" cy="3681888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=""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884" y="1523053"/>
            <a:ext cx="5429431" cy="3820183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=""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672597"/>
            <a:ext cx="923636" cy="122630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2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34039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CreateEntity(POST)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06264" y="10394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1706634"/>
            <a:ext cx="4882891" cy="4246201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xmlns="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810" y="1720281"/>
            <a:ext cx="5577425" cy="4246201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:a16="http://schemas.microsoft.com/office/drawing/2014/main" xmlns="" id="{B138AF71-B407-4667-B294-0ED2E1FA9C10}"/>
              </a:ext>
            </a:extLst>
          </p:cNvPr>
          <p:cNvSpPr/>
          <p:nvPr/>
        </p:nvSpPr>
        <p:spPr>
          <a:xfrm>
            <a:off x="5144656" y="2888673"/>
            <a:ext cx="1160068" cy="145067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39688" y="64378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55464" y="15113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63" y="2398930"/>
            <a:ext cx="5150745" cy="3353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00" y="2398929"/>
            <a:ext cx="5284677" cy="3353015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:a16="http://schemas.microsoft.com/office/drawing/2014/main" xmlns="" id="{979DC7D6-4978-46AA-B436-3F7300274B44}"/>
              </a:ext>
            </a:extLst>
          </p:cNvPr>
          <p:cNvSpPr/>
          <p:nvPr/>
        </p:nvSpPr>
        <p:spPr>
          <a:xfrm>
            <a:off x="5612244" y="3590528"/>
            <a:ext cx="750455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083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7147</TotalTime>
  <Words>625</Words>
  <Application>Microsoft Office PowerPoint</Application>
  <PresentationFormat>Widescreen</PresentationFormat>
  <Paragraphs>136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654</cp:revision>
  <dcterms:created xsi:type="dcterms:W3CDTF">2016-07-10T03:33:26Z</dcterms:created>
  <dcterms:modified xsi:type="dcterms:W3CDTF">2021-10-19T16:51:03Z</dcterms:modified>
</cp:coreProperties>
</file>